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1" r:id="rId5"/>
    <p:sldId id="260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Kolom2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Blad1!$A$2:$A$4</c:f>
              <c:strCache>
                <c:ptCount val="3"/>
                <c:pt idx="0">
                  <c:v>I sometimes..</c:v>
                </c:pt>
                <c:pt idx="1">
                  <c:v>I frequently..</c:v>
                </c:pt>
                <c:pt idx="2">
                  <c:v>I see no..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63</c:v>
                </c:pt>
                <c:pt idx="1">
                  <c:v>25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I </a:t>
                    </a:r>
                    <a:r>
                      <a:rPr lang="en-US" smtClean="0"/>
                      <a:t>do </a:t>
                    </a:r>
                    <a:r>
                      <a:rPr lang="en-US"/>
                      <a:t>not do anything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Blad1!$A$2:$A$9</c:f>
              <c:strCache>
                <c:ptCount val="8"/>
                <c:pt idx="0">
                  <c:v>I bike or use publi…</c:v>
                </c:pt>
                <c:pt idx="1">
                  <c:v>Walking instead</c:v>
                </c:pt>
                <c:pt idx="2">
                  <c:v>I try not to print..</c:v>
                </c:pt>
                <c:pt idx="3">
                  <c:v>I don not do anything</c:v>
                </c:pt>
                <c:pt idx="4">
                  <c:v>I take a shower instead..</c:v>
                </c:pt>
                <c:pt idx="5">
                  <c:v>Turn off unnecessary </c:v>
                </c:pt>
                <c:pt idx="6">
                  <c:v>Recycle</c:v>
                </c:pt>
                <c:pt idx="7">
                  <c:v>Save energy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50</c:v>
                </c:pt>
                <c:pt idx="1">
                  <c:v>2</c:v>
                </c:pt>
                <c:pt idx="2">
                  <c:v>29</c:v>
                </c:pt>
                <c:pt idx="3">
                  <c:v>1</c:v>
                </c:pt>
                <c:pt idx="4">
                  <c:v>55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3722-DC40-4120-9CF2-6482654B4999}" type="datetimeFigureOut">
              <a:rPr lang="nl-BE" smtClean="0"/>
              <a:t>2014-02-28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6C4-7211-4557-BBBE-323FA7F7E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776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3722-DC40-4120-9CF2-6482654B4999}" type="datetimeFigureOut">
              <a:rPr lang="nl-BE" smtClean="0"/>
              <a:t>2014-02-28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6C4-7211-4557-BBBE-323FA7F7E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82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3722-DC40-4120-9CF2-6482654B4999}" type="datetimeFigureOut">
              <a:rPr lang="nl-BE" smtClean="0"/>
              <a:t>2014-02-28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6C4-7211-4557-BBBE-323FA7F7E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445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3722-DC40-4120-9CF2-6482654B4999}" type="datetimeFigureOut">
              <a:rPr lang="nl-BE" smtClean="0"/>
              <a:t>2014-02-28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6C4-7211-4557-BBBE-323FA7F7E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85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3722-DC40-4120-9CF2-6482654B4999}" type="datetimeFigureOut">
              <a:rPr lang="nl-BE" smtClean="0"/>
              <a:t>2014-02-28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6C4-7211-4557-BBBE-323FA7F7E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507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3722-DC40-4120-9CF2-6482654B4999}" type="datetimeFigureOut">
              <a:rPr lang="nl-BE" smtClean="0"/>
              <a:t>2014-02-28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6C4-7211-4557-BBBE-323FA7F7E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3722-DC40-4120-9CF2-6482654B4999}" type="datetimeFigureOut">
              <a:rPr lang="nl-BE" smtClean="0"/>
              <a:t>2014-02-28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6C4-7211-4557-BBBE-323FA7F7E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432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3722-DC40-4120-9CF2-6482654B4999}" type="datetimeFigureOut">
              <a:rPr lang="nl-BE" smtClean="0"/>
              <a:t>2014-02-28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6C4-7211-4557-BBBE-323FA7F7E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312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3722-DC40-4120-9CF2-6482654B4999}" type="datetimeFigureOut">
              <a:rPr lang="nl-BE" smtClean="0"/>
              <a:t>2014-02-28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6C4-7211-4557-BBBE-323FA7F7E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035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3722-DC40-4120-9CF2-6482654B4999}" type="datetimeFigureOut">
              <a:rPr lang="nl-BE" smtClean="0"/>
              <a:t>2014-02-28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6C4-7211-4557-BBBE-323FA7F7E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119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3722-DC40-4120-9CF2-6482654B4999}" type="datetimeFigureOut">
              <a:rPr lang="nl-BE" smtClean="0"/>
              <a:t>2014-02-28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6C4-7211-4557-BBBE-323FA7F7E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865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63722-DC40-4120-9CF2-6482654B4999}" type="datetimeFigureOut">
              <a:rPr lang="nl-BE" smtClean="0"/>
              <a:t>2014-02-28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16C4-7211-4557-BBBE-323FA7F7E5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120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Concerning environment: when I look around in the region where I live...</a:t>
            </a:r>
            <a:br>
              <a:rPr lang="en-US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sometimes see things that make me worrying for the future</a:t>
            </a:r>
          </a:p>
          <a:p>
            <a:r>
              <a:rPr lang="en-US" dirty="0" smtClean="0"/>
              <a:t>I frequently see things that make me anxious for the future. Changes are necessary..</a:t>
            </a:r>
          </a:p>
          <a:p>
            <a:r>
              <a:rPr lang="en-US" dirty="0" smtClean="0"/>
              <a:t>I see no problems concerning the environment that means a threat for the future 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42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Percentage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3122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37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Air </a:t>
            </a:r>
            <a:r>
              <a:rPr lang="nl-BE" dirty="0" err="1" smtClean="0"/>
              <a:t>pollution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factories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1704181"/>
            <a:ext cx="4991100" cy="4318000"/>
          </a:xfrm>
        </p:spPr>
      </p:pic>
    </p:spTree>
    <p:extLst>
      <p:ext uri="{BB962C8B-B14F-4D97-AF65-F5344CB8AC3E}">
        <p14:creationId xmlns:p14="http://schemas.microsoft.com/office/powerpoint/2010/main" val="9439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Air </a:t>
            </a:r>
            <a:r>
              <a:rPr lang="nl-BE" dirty="0" err="1" smtClean="0"/>
              <a:t>pollution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9935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Garbage</a:t>
            </a:r>
            <a:r>
              <a:rPr lang="nl-BE" dirty="0" smtClean="0"/>
              <a:t> in </a:t>
            </a:r>
            <a:r>
              <a:rPr lang="nl-BE" dirty="0" err="1" smtClean="0"/>
              <a:t>rivers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86" y="1600200"/>
            <a:ext cx="6658028" cy="4525963"/>
          </a:xfrm>
        </p:spPr>
      </p:pic>
    </p:spTree>
    <p:extLst>
      <p:ext uri="{BB962C8B-B14F-4D97-AF65-F5344CB8AC3E}">
        <p14:creationId xmlns:p14="http://schemas.microsoft.com/office/powerpoint/2010/main" val="25061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you do to contribute to a more sustainable life, as for the energy that is used?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en-US" dirty="0" smtClean="0"/>
              <a:t>I bike or I use public transport</a:t>
            </a:r>
          </a:p>
          <a:p>
            <a:r>
              <a:rPr lang="en-US" dirty="0" smtClean="0"/>
              <a:t>I take a shower instead of a bath</a:t>
            </a:r>
          </a:p>
          <a:p>
            <a:r>
              <a:rPr lang="en-US" dirty="0" smtClean="0"/>
              <a:t>I try not to print too much</a:t>
            </a:r>
          </a:p>
          <a:p>
            <a:r>
              <a:rPr lang="en-US" dirty="0" smtClean="0"/>
              <a:t>I do not do anything to contribute to a	sustainable life</a:t>
            </a:r>
          </a:p>
          <a:p>
            <a:r>
              <a:rPr lang="en-US" dirty="0" smtClean="0"/>
              <a:t>Other: </a:t>
            </a:r>
          </a:p>
          <a:p>
            <a:pPr marL="0" indent="0">
              <a:buNone/>
            </a:pPr>
            <a:r>
              <a:rPr lang="en-US" dirty="0" smtClean="0"/>
              <a:t>Walk; turn off light; recycle; save energy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046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Percentage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9778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32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Take the bus </a:t>
            </a:r>
            <a:r>
              <a:rPr lang="nl-BE" dirty="0" err="1" smtClean="0"/>
              <a:t>instead</a:t>
            </a:r>
            <a:r>
              <a:rPr lang="nl-BE" dirty="0" smtClean="0"/>
              <a:t> of the </a:t>
            </a:r>
            <a:r>
              <a:rPr lang="nl-BE" dirty="0" err="1" smtClean="0"/>
              <a:t>car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799"/>
            <a:ext cx="4176464" cy="4725633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16" y="1624252"/>
            <a:ext cx="396044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Take a shower </a:t>
            </a:r>
            <a:r>
              <a:rPr lang="nl-BE" dirty="0" err="1" smtClean="0"/>
              <a:t>instead</a:t>
            </a:r>
            <a:r>
              <a:rPr lang="nl-BE" dirty="0" smtClean="0"/>
              <a:t> of a bath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64689"/>
            <a:ext cx="7098089" cy="453650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00" y="1628800"/>
            <a:ext cx="329995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136</Words>
  <Application>Microsoft Office PowerPoint</Application>
  <PresentationFormat>Diavoorstelling (4:3)</PresentationFormat>
  <Paragraphs>116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Concerning environment: when I look around in the region where I live... </vt:lpstr>
      <vt:lpstr>Percentage</vt:lpstr>
      <vt:lpstr>Air pollution by factories</vt:lpstr>
      <vt:lpstr>Air pollution</vt:lpstr>
      <vt:lpstr>Garbage in rivers</vt:lpstr>
      <vt:lpstr>What do you do to contribute to a more sustainable life, as for the energy that is used?</vt:lpstr>
      <vt:lpstr>Percentage</vt:lpstr>
      <vt:lpstr>Take the bus instead of the car</vt:lpstr>
      <vt:lpstr>Take a shower instead of a bath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isabelle.quirijnen</dc:creator>
  <cp:lastModifiedBy>isabelle.quirijnen</cp:lastModifiedBy>
  <cp:revision>6</cp:revision>
  <dcterms:created xsi:type="dcterms:W3CDTF">2014-02-28T09:57:36Z</dcterms:created>
  <dcterms:modified xsi:type="dcterms:W3CDTF">2014-02-28T11:02:59Z</dcterms:modified>
</cp:coreProperties>
</file>